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63" r:id="rId5"/>
    <p:sldId id="273" r:id="rId6"/>
    <p:sldId id="274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7" r:id="rId16"/>
    <p:sldId id="278" r:id="rId17"/>
    <p:sldId id="261" r:id="rId18"/>
    <p:sldId id="262" r:id="rId19"/>
    <p:sldId id="260" r:id="rId20"/>
    <p:sldId id="28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>
        <p:scale>
          <a:sx n="84" d="100"/>
          <a:sy n="84" d="100"/>
        </p:scale>
        <p:origin x="156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A0099AC-F590-4ADE-9EA3-CFA3A255CB77}" type="datetimeFigureOut">
              <a:rPr lang="fa-IR" smtClean="0"/>
              <a:t>13/06/1442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0121A2F-6FBA-4A3C-B24E-2AF0B723D6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007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1A359DC-FDD7-46E3-B546-43AD24B7E8B1}" type="datetimeFigureOut">
              <a:rPr lang="fa-IR" smtClean="0"/>
              <a:t>13/06/1442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048ACB4-7869-4683-AF28-0D0AFF3B6A7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25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ACB4-7869-4683-AF28-0D0AFF3B6A72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651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ACB4-7869-4683-AF28-0D0AFF3B6A72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80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ACB4-7869-4683-AF28-0D0AFF3B6A72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659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92B-45D4-4BD8-B1D8-3F3D17D3BCF5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0981" y="6195221"/>
            <a:ext cx="811019" cy="503578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fld id="{AD404EBA-E583-441D-AF96-9DE90A81D29F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9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0F81-0F15-4524-9610-C86EB1F9CE8B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5E3A-8BEE-440F-965D-D6FEBB7E3E73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2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9C3D-4BE3-4B15-B3F9-A0E101A00D73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8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718F-F2B9-4594-811A-E1AB8C56B629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00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91B-1EA5-41FA-9780-140EA955DDDF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20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7ECE-3FAF-42C9-A319-4F5C3638F6E5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4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7AB4-C269-4CD1-A40B-B2C48105D4F4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7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2EB3-61D8-4B00-AF1D-8DC0118C2066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729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605A-F553-4088-874D-0AFB220CBA5C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6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339AA6F-0D24-4B92-BF46-605E082673B9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9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7499-BCBF-4FE8-B410-DD94B9F7DBF5}" type="datetime8">
              <a:rPr lang="fa-IR" smtClean="0"/>
              <a:t>26 ژانويه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D404EBA-E583-441D-AF96-9DE90A81D29F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6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pPr/>
              <a:t>1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1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195220"/>
            <a:ext cx="11499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وارد سایت پروژه و </a:t>
            </a:r>
            <a:r>
              <a:rPr lang="fa-IR" sz="2800" b="1" dirty="0" err="1">
                <a:solidFill>
                  <a:srgbClr val="FFFF00"/>
                </a:solidFill>
                <a:cs typeface="B Titr" panose="00000700000000000000" pitchFamily="2" charset="-78"/>
              </a:rPr>
              <a:t>کارآموزی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 به آدرس </a:t>
            </a:r>
            <a:r>
              <a:rPr lang="en-US" sz="2800" b="1" dirty="0">
                <a:solidFill>
                  <a:srgbClr val="FFFF00"/>
                </a:solidFill>
                <a:cs typeface="B Titr" panose="00000700000000000000" pitchFamily="2" charset="-78"/>
              </a:rPr>
              <a:t>ntcp.ir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 شوید و بر روی ورود به سایت کلیک کنید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67054" y="817419"/>
            <a:ext cx="665018" cy="401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5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DE532-57FA-47AB-8205-3502F49B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10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C51F2-F1AF-460B-B6CE-7C877AAA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5391" cy="6156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AE696-226A-4732-8321-6B38DE54A0CC}"/>
              </a:ext>
            </a:extLst>
          </p:cNvPr>
          <p:cNvSpPr txBox="1"/>
          <p:nvPr/>
        </p:nvSpPr>
        <p:spPr>
          <a:xfrm>
            <a:off x="3295357" y="6224843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rgbClr val="FFFF00"/>
                </a:solidFill>
                <a:cs typeface="B Titr" panose="00000700000000000000" pitchFamily="2" charset="-78"/>
              </a:rPr>
              <a:t>اطلاعات کارآموزی را پرینت بگیرید</a:t>
            </a:r>
          </a:p>
        </p:txBody>
      </p:sp>
    </p:spTree>
    <p:extLst>
      <p:ext uri="{BB962C8B-B14F-4D97-AF65-F5344CB8AC3E}">
        <p14:creationId xmlns:p14="http://schemas.microsoft.com/office/powerpoint/2010/main" val="381068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081B5-A9B8-4B9F-AF83-61C6C8A1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11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C2557-7D8D-4550-B81E-0FAB25B91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12192000" cy="6150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90BA1-4E79-4D08-9B3E-6E505F5E5F57}"/>
              </a:ext>
            </a:extLst>
          </p:cNvPr>
          <p:cNvSpPr txBox="1"/>
          <p:nvPr/>
        </p:nvSpPr>
        <p:spPr>
          <a:xfrm>
            <a:off x="-108488" y="6262136"/>
            <a:ext cx="12300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قسمت های باقیمانده: شماره تلفن دانشجو، کروکی محل کارآموزی به صورت دستی تکمیل  کنید و پس ازامضای خودتان و مهر و امضای سرپرست محل کارآموزی آن را عکس گرفته و در سایت آپلود نمایید</a:t>
            </a:r>
          </a:p>
        </p:txBody>
      </p:sp>
    </p:spTree>
    <p:extLst>
      <p:ext uri="{BB962C8B-B14F-4D97-AF65-F5344CB8AC3E}">
        <p14:creationId xmlns:p14="http://schemas.microsoft.com/office/powerpoint/2010/main" val="332328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46924B-D999-47F6-934E-0FB5A38B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12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F9503-F642-49C3-B67F-D3610632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12191999" cy="6054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6C3A5-564E-4FE6-ADA1-B83723FF1BB8}"/>
              </a:ext>
            </a:extLst>
          </p:cNvPr>
          <p:cNvSpPr txBox="1"/>
          <p:nvPr/>
        </p:nvSpPr>
        <p:spPr>
          <a:xfrm>
            <a:off x="0" y="6150114"/>
            <a:ext cx="12192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آپلود فرم امضا شده محل کارآموزی</a:t>
            </a:r>
          </a:p>
        </p:txBody>
      </p:sp>
    </p:spTree>
    <p:extLst>
      <p:ext uri="{BB962C8B-B14F-4D97-AF65-F5344CB8AC3E}">
        <p14:creationId xmlns:p14="http://schemas.microsoft.com/office/powerpoint/2010/main" val="427256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3D02E-6AB4-480E-8FA6-702A5E54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13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07DC1-A90B-4837-B47D-72086E58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145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766F2-1C1E-408B-AC29-53784E220C58}"/>
              </a:ext>
            </a:extLst>
          </p:cNvPr>
          <p:cNvSpPr txBox="1"/>
          <p:nvPr/>
        </p:nvSpPr>
        <p:spPr>
          <a:xfrm>
            <a:off x="0" y="6150114"/>
            <a:ext cx="12192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فرم اطلاعات کارآموزی برای استاد ارسال می شود.</a:t>
            </a:r>
          </a:p>
        </p:txBody>
      </p:sp>
    </p:spTree>
    <p:extLst>
      <p:ext uri="{BB962C8B-B14F-4D97-AF65-F5344CB8AC3E}">
        <p14:creationId xmlns:p14="http://schemas.microsoft.com/office/powerpoint/2010/main" val="54745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CE98F-DC63-415A-BBEF-50F48418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14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8E9C7-2D39-43B4-8711-9AC2C09E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6054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E058B-6CF1-496F-B752-7A3E6B5428A5}"/>
              </a:ext>
            </a:extLst>
          </p:cNvPr>
          <p:cNvSpPr txBox="1"/>
          <p:nvPr/>
        </p:nvSpPr>
        <p:spPr>
          <a:xfrm>
            <a:off x="-185980" y="6262136"/>
            <a:ext cx="12377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زمانی که نامه برای استاد ارسال شد حداقل 3 روز زمان نیاز دارد که استاد کارآموزی،مدیرگروه و مدیرسیستم کارآموزی شما را تایید نماید </a:t>
            </a:r>
          </a:p>
        </p:txBody>
      </p:sp>
    </p:spTree>
    <p:extLst>
      <p:ext uri="{BB962C8B-B14F-4D97-AF65-F5344CB8AC3E}">
        <p14:creationId xmlns:p14="http://schemas.microsoft.com/office/powerpoint/2010/main" val="410715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C8E81-7CFC-4116-B5AD-D68278F7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15</a:t>
            </a:fld>
            <a:endParaRPr lang="fa-I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F3665-7C04-40C7-9B93-A384D56E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5961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33032-7288-45ED-B910-C0127FED57FA}"/>
              </a:ext>
            </a:extLst>
          </p:cNvPr>
          <p:cNvSpPr txBox="1"/>
          <p:nvPr/>
        </p:nvSpPr>
        <p:spPr>
          <a:xfrm>
            <a:off x="-92990" y="6059027"/>
            <a:ext cx="12377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پس از تایید محل کارآموزی شما توسط استاد و مدیر گروه  اقدامات کارآموزی برای شما فعال شده است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970B193-F655-4E5D-8F30-DE0514E0FCB3}"/>
              </a:ext>
            </a:extLst>
          </p:cNvPr>
          <p:cNvSpPr/>
          <p:nvPr/>
        </p:nvSpPr>
        <p:spPr>
          <a:xfrm>
            <a:off x="7904136" y="690485"/>
            <a:ext cx="2231756" cy="216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628E0-054B-4DFB-AD39-D4037E10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16</a:t>
            </a:fld>
            <a:endParaRPr lang="fa-I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17128-824A-4F7F-8667-0FA32D6A5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4762"/>
            <a:ext cx="11990522" cy="6054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FEAA3-2B0D-476B-9401-C21290D54226}"/>
              </a:ext>
            </a:extLst>
          </p:cNvPr>
          <p:cNvSpPr txBox="1"/>
          <p:nvPr/>
        </p:nvSpPr>
        <p:spPr>
          <a:xfrm>
            <a:off x="-185980" y="6262136"/>
            <a:ext cx="12377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در صورت نیاز می توانید معرفی نامه را  پرینت گرفته و به سرپرست محل کارآموزی تحویل دهید</a:t>
            </a:r>
          </a:p>
        </p:txBody>
      </p:sp>
    </p:spTree>
    <p:extLst>
      <p:ext uri="{BB962C8B-B14F-4D97-AF65-F5344CB8AC3E}">
        <p14:creationId xmlns:p14="http://schemas.microsoft.com/office/powerpoint/2010/main" val="364733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pPr/>
              <a:t>17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195220"/>
            <a:ext cx="11499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در این صفحه میتوانید ضمائم (</a:t>
            </a:r>
            <a:r>
              <a:rPr lang="fa-IR" sz="2800" b="1" dirty="0" err="1">
                <a:solidFill>
                  <a:srgbClr val="FFFF00"/>
                </a:solidFill>
                <a:cs typeface="B Titr" panose="00000700000000000000" pitchFamily="2" charset="-78"/>
              </a:rPr>
              <a:t>عکس،فیلم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 و ...) را برای استاد خود ارسال کنید</a:t>
            </a:r>
          </a:p>
        </p:txBody>
      </p:sp>
    </p:spTree>
    <p:extLst>
      <p:ext uri="{BB962C8B-B14F-4D97-AF65-F5344CB8AC3E}">
        <p14:creationId xmlns:p14="http://schemas.microsoft.com/office/powerpoint/2010/main" val="137682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pPr/>
              <a:t>18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098239"/>
            <a:ext cx="114992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در صفحه میتوانید گزارش روزانه را از فعالیت های انجام شده</a:t>
            </a:r>
          </a:p>
          <a:p>
            <a:pPr algn="ctr" rtl="1"/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در محل </a:t>
            </a:r>
            <a:r>
              <a:rPr lang="fa-IR" sz="2400" b="1" dirty="0" err="1">
                <a:solidFill>
                  <a:srgbClr val="FFFF00"/>
                </a:solidFill>
                <a:cs typeface="B Titr" panose="00000700000000000000" pitchFamily="2" charset="-78"/>
              </a:rPr>
              <a:t>کارآموزی</a:t>
            </a: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 برای استاد خود ارسال کنید</a:t>
            </a:r>
          </a:p>
        </p:txBody>
      </p:sp>
    </p:spTree>
    <p:extLst>
      <p:ext uri="{BB962C8B-B14F-4D97-AF65-F5344CB8AC3E}">
        <p14:creationId xmlns:p14="http://schemas.microsoft.com/office/powerpoint/2010/main" val="238912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pPr/>
              <a:t>19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195220"/>
            <a:ext cx="11499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500" b="1" dirty="0">
                <a:solidFill>
                  <a:srgbClr val="FFFF00"/>
                </a:solidFill>
                <a:cs typeface="B Titr" panose="00000700000000000000" pitchFamily="2" charset="-78"/>
              </a:rPr>
              <a:t>پس از اتمام </a:t>
            </a:r>
            <a:r>
              <a:rPr lang="fa-IR" sz="2500" b="1" dirty="0" err="1">
                <a:solidFill>
                  <a:srgbClr val="FFFF00"/>
                </a:solidFill>
                <a:cs typeface="B Titr" panose="00000700000000000000" pitchFamily="2" charset="-78"/>
              </a:rPr>
              <a:t>کارآموزی</a:t>
            </a:r>
            <a:r>
              <a:rPr lang="fa-IR" sz="2500" b="1" dirty="0">
                <a:solidFill>
                  <a:srgbClr val="FFFF00"/>
                </a:solidFill>
                <a:cs typeface="B Titr" panose="00000700000000000000" pitchFamily="2" charset="-78"/>
              </a:rPr>
              <a:t> در این صفحه میتوانید تاریخ شروع و پایان </a:t>
            </a:r>
            <a:r>
              <a:rPr lang="fa-IR" sz="2500" b="1" dirty="0" err="1">
                <a:solidFill>
                  <a:srgbClr val="FFFF00"/>
                </a:solidFill>
                <a:cs typeface="B Titr" panose="00000700000000000000" pitchFamily="2" charset="-78"/>
              </a:rPr>
              <a:t>کارآموزی</a:t>
            </a:r>
            <a:r>
              <a:rPr lang="fa-IR" sz="2500" b="1" dirty="0">
                <a:solidFill>
                  <a:srgbClr val="FFFF00"/>
                </a:solidFill>
                <a:cs typeface="B Titr" panose="00000700000000000000" pitchFamily="2" charset="-78"/>
              </a:rPr>
              <a:t> خود را انتخاب و ثبت کنید</a:t>
            </a:r>
          </a:p>
        </p:txBody>
      </p:sp>
    </p:spTree>
    <p:extLst>
      <p:ext uri="{BB962C8B-B14F-4D97-AF65-F5344CB8AC3E}">
        <p14:creationId xmlns:p14="http://schemas.microsoft.com/office/powerpoint/2010/main" val="399118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pPr/>
              <a:t>2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1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042830"/>
            <a:ext cx="1149927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در قسمت نام کاربری شماره دانشجویی خود و در قسمت رمز عبور عدد 1 را وارد کنید</a:t>
            </a:r>
          </a:p>
          <a:p>
            <a:pPr algn="ctr" rtl="1"/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سپس بر روی ورود به سیستم کلیک کنید </a:t>
            </a:r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(پس از ورود حتما اقدام به تغییر رمز خود نمایید)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39891" y="2413210"/>
            <a:ext cx="831273" cy="251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439891" y="2871895"/>
            <a:ext cx="831273" cy="13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61709" y="3380509"/>
            <a:ext cx="73429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3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4C708-A959-4984-B89D-AE935B9E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414" y="821410"/>
            <a:ext cx="10275376" cy="3115159"/>
          </a:xfrm>
        </p:spPr>
        <p:txBody>
          <a:bodyPr/>
          <a:lstStyle/>
          <a:p>
            <a:r>
              <a:rPr lang="fa-IR" sz="4000" dirty="0">
                <a:cs typeface="2  Titr" panose="00000700000000000000" pitchFamily="2" charset="-78"/>
              </a:rPr>
              <a:t>تمامی مراحل کارآموزی : درخواست کارآموزی ،  ارایه گزارش و ثبت نمره از طریق همین سایت امکان پذیر است و نیاز به مراجعه  حضوری دانشجو نیست.</a:t>
            </a:r>
          </a:p>
        </p:txBody>
      </p:sp>
    </p:spTree>
    <p:extLst>
      <p:ext uri="{BB962C8B-B14F-4D97-AF65-F5344CB8AC3E}">
        <p14:creationId xmlns:p14="http://schemas.microsoft.com/office/powerpoint/2010/main" val="400449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pPr/>
              <a:t>21</a:t>
            </a:fld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2230582" y="6150114"/>
            <a:ext cx="65670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موفق و پیروز باشید</a:t>
            </a:r>
          </a:p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دانشگاه فنی و حرفه ای نیشابور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218" y="390164"/>
            <a:ext cx="11499272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endParaRPr lang="fa-I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fa-IR" sz="60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       در صورت برخورد با هرگونه مشکل به آیدی تلگرامی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@ntcpconection</a:t>
            </a:r>
            <a:r>
              <a:rPr lang="fa-IR" sz="60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</a:p>
          <a:p>
            <a:pPr algn="r" rtl="1"/>
            <a:r>
              <a:rPr lang="fa-IR" sz="60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                         پیام بدهید </a:t>
            </a:r>
          </a:p>
          <a:p>
            <a:pPr algn="r" rtl="1"/>
            <a:r>
              <a:rPr lang="fa-IR" sz="60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یا در ساعات اداری با شماره 42624780 آقای حلاجی تماس بگیرید.  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-380472" y="6507175"/>
            <a:ext cx="15367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M1b.ir</a:t>
            </a:r>
            <a:endParaRPr lang="fa-IR" sz="2400" b="1" dirty="0">
              <a:solidFill>
                <a:srgbClr val="FF0000"/>
              </a:solidFill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61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pPr/>
              <a:t>3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084380"/>
            <a:ext cx="114992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پس از ورود به حساب کاربری، بر روی </a:t>
            </a:r>
            <a:r>
              <a:rPr lang="fa-IR" sz="2400" b="1" dirty="0" err="1">
                <a:solidFill>
                  <a:srgbClr val="FFFF00"/>
                </a:solidFill>
                <a:cs typeface="B Titr" panose="00000700000000000000" pitchFamily="2" charset="-78"/>
              </a:rPr>
              <a:t>کارتابل</a:t>
            </a: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 در نوار بالایی سایت کلیک کنید و سپس در زیر مجموعه </a:t>
            </a:r>
            <a:r>
              <a:rPr lang="fa-IR" sz="2400" b="1" dirty="0" err="1">
                <a:solidFill>
                  <a:srgbClr val="FFFF00"/>
                </a:solidFill>
                <a:cs typeface="B Titr" panose="00000700000000000000" pitchFamily="2" charset="-78"/>
              </a:rPr>
              <a:t>کارآموزی</a:t>
            </a: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، درخواست </a:t>
            </a:r>
            <a:r>
              <a:rPr lang="fa-IR" sz="2400" b="1" dirty="0" err="1">
                <a:solidFill>
                  <a:srgbClr val="FFFF00"/>
                </a:solidFill>
                <a:cs typeface="B Titr" panose="00000700000000000000" pitchFamily="2" charset="-78"/>
              </a:rPr>
              <a:t>کارآموزی</a:t>
            </a: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 را انتخاب کنید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451273" y="914400"/>
            <a:ext cx="637309" cy="4294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769927" y="2147455"/>
            <a:ext cx="98367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8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pPr/>
              <a:t>4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195221"/>
            <a:ext cx="11499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در این صفحه محل مورد نظر خود را انتخاب کنید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6982" y="4475018"/>
            <a:ext cx="512617" cy="5541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5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F6DEC-9839-41FC-BE4D-DE4DDA70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5</a:t>
            </a:fld>
            <a:endParaRPr lang="fa-I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FCB82-826A-4BF1-A9D1-39A1AB86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80" y="-789448"/>
            <a:ext cx="12192000" cy="684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E497F9-AAA7-40AB-A3C6-926E7C87EA71}"/>
              </a:ext>
            </a:extLst>
          </p:cNvPr>
          <p:cNvSpPr txBox="1"/>
          <p:nvPr/>
        </p:nvSpPr>
        <p:spPr>
          <a:xfrm>
            <a:off x="-185980" y="6262136"/>
            <a:ext cx="12377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در صورتی که محل کارآموزی شما در لیست نبود از قسمت درخواست کارآموزی پیشنهادی ، مشخصات محل مورد مورد نظر وارد کنید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BC68BCE-358D-4AF1-9420-9FD37FF8273C}"/>
              </a:ext>
            </a:extLst>
          </p:cNvPr>
          <p:cNvSpPr/>
          <p:nvPr/>
        </p:nvSpPr>
        <p:spPr>
          <a:xfrm>
            <a:off x="2557220" y="687825"/>
            <a:ext cx="1906292" cy="2394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FAC7D-90EF-4AD6-959E-9DF98ACA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6</a:t>
            </a:fld>
            <a:endParaRPr lang="fa-I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62243-E3AE-4ED0-A6EC-7A25F46CF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" y="-1027629"/>
            <a:ext cx="11928529" cy="708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3A2A1-4935-4402-A7D2-03126332CFF0}"/>
              </a:ext>
            </a:extLst>
          </p:cNvPr>
          <p:cNvSpPr txBox="1"/>
          <p:nvPr/>
        </p:nvSpPr>
        <p:spPr>
          <a:xfrm>
            <a:off x="-185980" y="6262136"/>
            <a:ext cx="12377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b="1" dirty="0">
                <a:solidFill>
                  <a:srgbClr val="FFFF00"/>
                </a:solidFill>
                <a:cs typeface="B Titr" panose="00000700000000000000" pitchFamily="2" charset="-78"/>
              </a:rPr>
              <a:t>پس از پرکردن جزئیات کارآموزی کلید ثبت را بزنید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5990CDA-893B-4029-A7F0-EEFC733319E8}"/>
              </a:ext>
            </a:extLst>
          </p:cNvPr>
          <p:cNvSpPr/>
          <p:nvPr/>
        </p:nvSpPr>
        <p:spPr>
          <a:xfrm>
            <a:off x="3564611" y="3967567"/>
            <a:ext cx="1983783" cy="2014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622FF-A50B-4D78-A946-F5066579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7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7856B-FA47-4EEC-AD58-CC26B524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4"/>
            <a:ext cx="12056012" cy="6054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8A8693-EE3E-49E2-A152-34CFFCA9B1D5}"/>
              </a:ext>
            </a:extLst>
          </p:cNvPr>
          <p:cNvSpPr txBox="1"/>
          <p:nvPr/>
        </p:nvSpPr>
        <p:spPr>
          <a:xfrm>
            <a:off x="1" y="6209554"/>
            <a:ext cx="11499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در این صفحه روز های حضور و کروکی محل کارآموزی را انتخاب کنید</a:t>
            </a:r>
          </a:p>
        </p:txBody>
      </p:sp>
    </p:spTree>
    <p:extLst>
      <p:ext uri="{BB962C8B-B14F-4D97-AF65-F5344CB8AC3E}">
        <p14:creationId xmlns:p14="http://schemas.microsoft.com/office/powerpoint/2010/main" val="185498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64F40-2840-4ADC-BACA-E8657437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8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65756-15D3-4E13-82C6-C2E28AE7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9448"/>
            <a:ext cx="12192000" cy="684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C43B5-03D5-4381-8CA2-29D3D7C028F3}"/>
              </a:ext>
            </a:extLst>
          </p:cNvPr>
          <p:cNvSpPr txBox="1"/>
          <p:nvPr/>
        </p:nvSpPr>
        <p:spPr>
          <a:xfrm>
            <a:off x="1" y="6209554"/>
            <a:ext cx="11499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در این صفحه روز های حضور درمحل کارآموزی را انتخاب کنید</a:t>
            </a:r>
          </a:p>
        </p:txBody>
      </p:sp>
    </p:spTree>
    <p:extLst>
      <p:ext uri="{BB962C8B-B14F-4D97-AF65-F5344CB8AC3E}">
        <p14:creationId xmlns:p14="http://schemas.microsoft.com/office/powerpoint/2010/main" val="62091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B139E-5536-4A3B-BA42-B70EFCEB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EBA-E583-441D-AF96-9DE90A81D29F}" type="slidenum">
              <a:rPr lang="fa-IR" smtClean="0"/>
              <a:t>9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B2F78-31A0-4B78-A1EF-BAD1817C5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12191999" cy="6358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1D7CE-C43E-4863-90A2-1BB0F51FA8AC}"/>
              </a:ext>
            </a:extLst>
          </p:cNvPr>
          <p:cNvSpPr txBox="1"/>
          <p:nvPr/>
        </p:nvSpPr>
        <p:spPr>
          <a:xfrm>
            <a:off x="0" y="6415431"/>
            <a:ext cx="11999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rgbClr val="FFFF00"/>
                </a:solidFill>
                <a:cs typeface="B Titr" panose="00000700000000000000" pitchFamily="2" charset="-78"/>
              </a:rPr>
              <a:t>در این صفحه استاد کارآموزی خود را  که در سامانه ناد ثبت شده را  ،انتخاب می کند</a:t>
            </a:r>
          </a:p>
        </p:txBody>
      </p:sp>
    </p:spTree>
    <p:extLst>
      <p:ext uri="{BB962C8B-B14F-4D97-AF65-F5344CB8AC3E}">
        <p14:creationId xmlns:p14="http://schemas.microsoft.com/office/powerpoint/2010/main" val="16951506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252</TotalTime>
  <Words>428</Words>
  <Application>Microsoft Office PowerPoint</Application>
  <PresentationFormat>Widescreen</PresentationFormat>
  <Paragraphs>52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M.Baghestani</dc:creator>
  <cp:lastModifiedBy>Educaltion</cp:lastModifiedBy>
  <cp:revision>35</cp:revision>
  <dcterms:created xsi:type="dcterms:W3CDTF">2020-04-12T05:26:09Z</dcterms:created>
  <dcterms:modified xsi:type="dcterms:W3CDTF">2021-01-27T05:01:55Z</dcterms:modified>
</cp:coreProperties>
</file>