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72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custDataLst>
    <p:tags r:id="rId31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182F0E-74D5-4374-9933-1D521C1BE39E}"/>
              </a:ext>
            </a:extLst>
          </p:cNvPr>
          <p:cNvGrpSpPr/>
          <p:nvPr userDrawn="1"/>
        </p:nvGrpSpPr>
        <p:grpSpPr>
          <a:xfrm>
            <a:off x="395536" y="4653136"/>
            <a:ext cx="2016224" cy="1835189"/>
            <a:chOff x="1512937" y="4797152"/>
            <a:chExt cx="1872208" cy="22235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E24C237-4A9D-448F-900E-B00A1867597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4797152"/>
              <a:ext cx="1082675" cy="156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87FB362-E63D-478B-8FB6-523E4FBB7A9F}"/>
                </a:ext>
              </a:extLst>
            </p:cNvPr>
            <p:cNvSpPr txBox="1"/>
            <p:nvPr userDrawn="1"/>
          </p:nvSpPr>
          <p:spPr>
            <a:xfrm>
              <a:off x="1512937" y="6360840"/>
              <a:ext cx="1872208" cy="6598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fa-IR" sz="1400" dirty="0">
                  <a:cs typeface="B Titr" panose="00000700000000000000" pitchFamily="2" charset="-78"/>
                </a:rPr>
                <a:t>دانشکده فنی و کشاورزی </a:t>
              </a:r>
            </a:p>
            <a:p>
              <a:pPr algn="ctr" rtl="1"/>
              <a:r>
                <a:rPr lang="fa-IR" sz="1400" dirty="0">
                  <a:cs typeface="B Titr" panose="00000700000000000000" pitchFamily="2" charset="-78"/>
                </a:rPr>
                <a:t>نیشابور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93F074DB-C9CA-4676-A214-90648A9DE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033953" cy="3899913"/>
          </a:xfrm>
        </p:spPr>
      </p:pic>
    </p:spTree>
    <p:extLst>
      <p:ext uri="{BB962C8B-B14F-4D97-AF65-F5344CB8AC3E}">
        <p14:creationId xmlns:p14="http://schemas.microsoft.com/office/powerpoint/2010/main" val="223370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6C4BDC-617D-4CCA-97B2-BDFBF6131D82}"/>
              </a:ext>
            </a:extLst>
          </p:cNvPr>
          <p:cNvSpPr/>
          <p:nvPr/>
        </p:nvSpPr>
        <p:spPr>
          <a:xfrm>
            <a:off x="1547664" y="1772816"/>
            <a:ext cx="3742705" cy="30243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توليد و </a:t>
            </a:r>
          </a:p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بهره برداري </a:t>
            </a:r>
          </a:p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از گياهان </a:t>
            </a:r>
          </a:p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دارويي و معطر</a:t>
            </a:r>
            <a:endParaRPr lang="fa-IR" sz="10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5FDEF4-C1F0-4A0B-A336-D28C745C4D49}"/>
              </a:ext>
            </a:extLst>
          </p:cNvPr>
          <p:cNvSpPr/>
          <p:nvPr/>
        </p:nvSpPr>
        <p:spPr>
          <a:xfrm>
            <a:off x="611560" y="425697"/>
            <a:ext cx="2135182" cy="21602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B Titr" panose="00000700000000000000" pitchFamily="2" charset="-78"/>
            </a:endParaRP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امیر</a:t>
            </a:r>
          </a:p>
          <a:p>
            <a:pPr algn="ctr" rtl="1"/>
            <a:r>
              <a:rPr lang="fa-IR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عزیزی</a:t>
            </a:r>
          </a:p>
          <a:p>
            <a:pPr algn="ctr" rtl="1"/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24" y="2348880"/>
            <a:ext cx="3888432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21184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6C4BDC-617D-4CCA-97B2-BDFBF6131D82}"/>
              </a:ext>
            </a:extLst>
          </p:cNvPr>
          <p:cNvSpPr/>
          <p:nvPr/>
        </p:nvSpPr>
        <p:spPr>
          <a:xfrm>
            <a:off x="1547665" y="1772816"/>
            <a:ext cx="3556968" cy="30243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مهندسي </a:t>
            </a:r>
          </a:p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علوم و صنايع غذايي</a:t>
            </a:r>
            <a:endParaRPr lang="fa-IR" sz="10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5FDEF4-C1F0-4A0B-A336-D28C745C4D49}"/>
              </a:ext>
            </a:extLst>
          </p:cNvPr>
          <p:cNvSpPr/>
          <p:nvPr/>
        </p:nvSpPr>
        <p:spPr>
          <a:xfrm>
            <a:off x="34567" y="404664"/>
            <a:ext cx="3528817" cy="21602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B Titr" panose="00000700000000000000" pitchFamily="2" charset="-78"/>
            </a:endParaRP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آرمین</a:t>
            </a:r>
          </a:p>
          <a:p>
            <a:pPr algn="ctr" rtl="1"/>
            <a:r>
              <a:rPr lang="fa-IR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مرکزي اميدوار</a:t>
            </a:r>
          </a:p>
          <a:p>
            <a:pPr algn="ctr" rtl="1"/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22" y="2155506"/>
            <a:ext cx="3556967" cy="4702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68296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6C4BDC-617D-4CCA-97B2-BDFBF6131D82}"/>
              </a:ext>
            </a:extLst>
          </p:cNvPr>
          <p:cNvSpPr/>
          <p:nvPr/>
        </p:nvSpPr>
        <p:spPr>
          <a:xfrm>
            <a:off x="1403648" y="1772816"/>
            <a:ext cx="3744417" cy="30243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مهندسي </a:t>
            </a:r>
          </a:p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توليدات گياهي</a:t>
            </a:r>
            <a:endParaRPr lang="fa-IR" sz="10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5FDEF4-C1F0-4A0B-A336-D28C745C4D49}"/>
              </a:ext>
            </a:extLst>
          </p:cNvPr>
          <p:cNvSpPr/>
          <p:nvPr/>
        </p:nvSpPr>
        <p:spPr>
          <a:xfrm>
            <a:off x="251521" y="476672"/>
            <a:ext cx="3117155" cy="21602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محمدجواد</a:t>
            </a:r>
          </a:p>
          <a:p>
            <a:pPr algn="ctr" rtl="1"/>
            <a:r>
              <a:rPr lang="fa-IR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ماه رمضان پورطرقي</a:t>
            </a:r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74" y="2204864"/>
            <a:ext cx="3432571" cy="4456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6951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6C4BDC-617D-4CCA-97B2-BDFBF6131D82}"/>
              </a:ext>
            </a:extLst>
          </p:cNvPr>
          <p:cNvSpPr/>
          <p:nvPr/>
        </p:nvSpPr>
        <p:spPr>
          <a:xfrm>
            <a:off x="1547665" y="1772816"/>
            <a:ext cx="3574600" cy="30243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فناوري </a:t>
            </a:r>
          </a:p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توليدات باغي</a:t>
            </a:r>
            <a:endParaRPr lang="fa-IR" sz="10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5FDEF4-C1F0-4A0B-A336-D28C745C4D49}"/>
              </a:ext>
            </a:extLst>
          </p:cNvPr>
          <p:cNvSpPr/>
          <p:nvPr/>
        </p:nvSpPr>
        <p:spPr>
          <a:xfrm>
            <a:off x="539552" y="548680"/>
            <a:ext cx="2220333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فرزان</a:t>
            </a: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سامقانی</a:t>
            </a:r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742" y="2055748"/>
            <a:ext cx="3574599" cy="4762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91136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6C4BDC-617D-4CCA-97B2-BDFBF6131D82}"/>
              </a:ext>
            </a:extLst>
          </p:cNvPr>
          <p:cNvSpPr/>
          <p:nvPr/>
        </p:nvSpPr>
        <p:spPr>
          <a:xfrm>
            <a:off x="1547664" y="1772816"/>
            <a:ext cx="3742705" cy="30243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فناوري </a:t>
            </a:r>
          </a:p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توليدات زراعی</a:t>
            </a:r>
            <a:endParaRPr lang="fa-IR" sz="105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5FDEF4-C1F0-4A0B-A336-D28C745C4D49}"/>
              </a:ext>
            </a:extLst>
          </p:cNvPr>
          <p:cNvSpPr/>
          <p:nvPr/>
        </p:nvSpPr>
        <p:spPr>
          <a:xfrm>
            <a:off x="539552" y="548680"/>
            <a:ext cx="2220333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علی</a:t>
            </a: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قاسم پور </a:t>
            </a:r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76872"/>
            <a:ext cx="3280006" cy="4275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7089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6C4BDC-617D-4CCA-97B2-BDFBF6131D82}"/>
              </a:ext>
            </a:extLst>
          </p:cNvPr>
          <p:cNvSpPr/>
          <p:nvPr/>
        </p:nvSpPr>
        <p:spPr>
          <a:xfrm>
            <a:off x="683568" y="1772816"/>
            <a:ext cx="4606801" cy="30243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مكانيك خودرو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5FDEF4-C1F0-4A0B-A336-D28C745C4D49}"/>
              </a:ext>
            </a:extLst>
          </p:cNvPr>
          <p:cNvSpPr/>
          <p:nvPr/>
        </p:nvSpPr>
        <p:spPr>
          <a:xfrm>
            <a:off x="295358" y="548680"/>
            <a:ext cx="2464528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رضا</a:t>
            </a: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اسماعیلی </a:t>
            </a:r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4590A-0675-4F12-988D-9F0A596E830F}"/>
              </a:ext>
            </a:extLst>
          </p:cNvPr>
          <p:cNvSpPr txBox="1"/>
          <p:nvPr/>
        </p:nvSpPr>
        <p:spPr>
          <a:xfrm>
            <a:off x="2325667" y="3789040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19/86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5B5008-AF67-41FE-82BC-6837205BD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126950"/>
            <a:ext cx="3628571" cy="4457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D4D80B-52AD-4EBE-A135-E25DC8EEB3D7}"/>
              </a:ext>
            </a:extLst>
          </p:cNvPr>
          <p:cNvSpPr txBox="1"/>
          <p:nvPr/>
        </p:nvSpPr>
        <p:spPr>
          <a:xfrm>
            <a:off x="1934724" y="4355522"/>
            <a:ext cx="296858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نیم سال اول و دوم</a:t>
            </a:r>
          </a:p>
          <a:p>
            <a:pPr algn="ct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 98-99</a:t>
            </a:r>
          </a:p>
        </p:txBody>
      </p:sp>
    </p:spTree>
    <p:extLst>
      <p:ext uri="{BB962C8B-B14F-4D97-AF65-F5344CB8AC3E}">
        <p14:creationId xmlns:p14="http://schemas.microsoft.com/office/powerpoint/2010/main" val="3997529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6C4BDC-617D-4CCA-97B2-BDFBF6131D82}"/>
              </a:ext>
            </a:extLst>
          </p:cNvPr>
          <p:cNvSpPr/>
          <p:nvPr/>
        </p:nvSpPr>
        <p:spPr>
          <a:xfrm>
            <a:off x="1349183" y="1772816"/>
            <a:ext cx="3742705" cy="30243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حسابداری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5FDEF4-C1F0-4A0B-A336-D28C745C4D49}"/>
              </a:ext>
            </a:extLst>
          </p:cNvPr>
          <p:cNvSpPr/>
          <p:nvPr/>
        </p:nvSpPr>
        <p:spPr>
          <a:xfrm>
            <a:off x="295358" y="548680"/>
            <a:ext cx="2464528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امیر</a:t>
            </a: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مرشدلو </a:t>
            </a:r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4590A-0675-4F12-988D-9F0A596E830F}"/>
              </a:ext>
            </a:extLst>
          </p:cNvPr>
          <p:cNvSpPr txBox="1"/>
          <p:nvPr/>
        </p:nvSpPr>
        <p:spPr>
          <a:xfrm>
            <a:off x="2494032" y="3660939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19/25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A7317E-DBFB-461C-A3C4-3BB5764BB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352" y="2204864"/>
            <a:ext cx="3342857" cy="4523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CFF3C7-80E2-459C-ABAE-A7B14A247C25}"/>
              </a:ext>
            </a:extLst>
          </p:cNvPr>
          <p:cNvSpPr txBox="1"/>
          <p:nvPr/>
        </p:nvSpPr>
        <p:spPr>
          <a:xfrm>
            <a:off x="1909840" y="4149265"/>
            <a:ext cx="296858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نیم سال اول و دوم</a:t>
            </a:r>
          </a:p>
          <a:p>
            <a:pPr algn="ct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 98-99</a:t>
            </a:r>
          </a:p>
        </p:txBody>
      </p:sp>
    </p:spTree>
    <p:extLst>
      <p:ext uri="{BB962C8B-B14F-4D97-AF65-F5344CB8AC3E}">
        <p14:creationId xmlns:p14="http://schemas.microsoft.com/office/powerpoint/2010/main" val="1346018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6C4BDC-617D-4CCA-97B2-BDFBF6131D82}"/>
              </a:ext>
            </a:extLst>
          </p:cNvPr>
          <p:cNvSpPr/>
          <p:nvPr/>
        </p:nvSpPr>
        <p:spPr>
          <a:xfrm>
            <a:off x="1547664" y="1772816"/>
            <a:ext cx="3742705" cy="30243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کارشناسی </a:t>
            </a:r>
          </a:p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حسابداري 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5FDEF4-C1F0-4A0B-A336-D28C745C4D49}"/>
              </a:ext>
            </a:extLst>
          </p:cNvPr>
          <p:cNvSpPr/>
          <p:nvPr/>
        </p:nvSpPr>
        <p:spPr>
          <a:xfrm>
            <a:off x="-67478" y="548680"/>
            <a:ext cx="3563888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شعیب</a:t>
            </a: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الهی شیرخانی </a:t>
            </a:r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4590A-0675-4F12-988D-9F0A596E830F}"/>
              </a:ext>
            </a:extLst>
          </p:cNvPr>
          <p:cNvSpPr txBox="1"/>
          <p:nvPr/>
        </p:nvSpPr>
        <p:spPr>
          <a:xfrm>
            <a:off x="2518916" y="3835230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19/18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26DE66-8A6E-4A33-9B28-3F452A175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408" y="2215759"/>
            <a:ext cx="3853631" cy="4802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076886-9127-4F2D-BFCB-57F44480892A}"/>
              </a:ext>
            </a:extLst>
          </p:cNvPr>
          <p:cNvSpPr txBox="1"/>
          <p:nvPr/>
        </p:nvSpPr>
        <p:spPr>
          <a:xfrm>
            <a:off x="1934724" y="4355522"/>
            <a:ext cx="296858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نیم سال اول و دوم</a:t>
            </a:r>
          </a:p>
          <a:p>
            <a:pPr algn="ctr"/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 98-99</a:t>
            </a:r>
          </a:p>
        </p:txBody>
      </p:sp>
    </p:spTree>
    <p:extLst>
      <p:ext uri="{BB962C8B-B14F-4D97-AF65-F5344CB8AC3E}">
        <p14:creationId xmlns:p14="http://schemas.microsoft.com/office/powerpoint/2010/main" val="1800579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6C4BDC-617D-4CCA-97B2-BDFBF6131D82}"/>
              </a:ext>
            </a:extLst>
          </p:cNvPr>
          <p:cNvSpPr/>
          <p:nvPr/>
        </p:nvSpPr>
        <p:spPr>
          <a:xfrm>
            <a:off x="1547664" y="1772816"/>
            <a:ext cx="3742705" cy="30243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الکترونیک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5FDEF4-C1F0-4A0B-A336-D28C745C4D49}"/>
              </a:ext>
            </a:extLst>
          </p:cNvPr>
          <p:cNvSpPr/>
          <p:nvPr/>
        </p:nvSpPr>
        <p:spPr>
          <a:xfrm>
            <a:off x="-67478" y="548680"/>
            <a:ext cx="3563888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مصطفی</a:t>
            </a: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باقری</a:t>
            </a:r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4590A-0675-4F12-988D-9F0A596E830F}"/>
              </a:ext>
            </a:extLst>
          </p:cNvPr>
          <p:cNvSpPr txBox="1"/>
          <p:nvPr/>
        </p:nvSpPr>
        <p:spPr>
          <a:xfrm>
            <a:off x="2596310" y="4093912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18/44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FB535-3723-405E-B549-54CF73226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369" y="2293617"/>
            <a:ext cx="3364311" cy="4322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4312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6C4BDC-617D-4CCA-97B2-BDFBF6131D82}"/>
              </a:ext>
            </a:extLst>
          </p:cNvPr>
          <p:cNvSpPr/>
          <p:nvPr/>
        </p:nvSpPr>
        <p:spPr>
          <a:xfrm>
            <a:off x="711498" y="1916832"/>
            <a:ext cx="4462785" cy="30243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مهندسي </a:t>
            </a:r>
          </a:p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تکنولوژي مکانيک خودرو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5FDEF4-C1F0-4A0B-A336-D28C745C4D49}"/>
              </a:ext>
            </a:extLst>
          </p:cNvPr>
          <p:cNvSpPr/>
          <p:nvPr/>
        </p:nvSpPr>
        <p:spPr>
          <a:xfrm>
            <a:off x="711498" y="548680"/>
            <a:ext cx="2092762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محمد</a:t>
            </a: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جاوید</a:t>
            </a:r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4590A-0675-4F12-988D-9F0A596E830F}"/>
              </a:ext>
            </a:extLst>
          </p:cNvPr>
          <p:cNvSpPr txBox="1"/>
          <p:nvPr/>
        </p:nvSpPr>
        <p:spPr>
          <a:xfrm>
            <a:off x="2518930" y="4448920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18/33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58613-E66E-4B34-87F6-E4B2C4DE2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850" y="2348880"/>
            <a:ext cx="3457143" cy="4238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8751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7E32C-E2BD-471B-BE9C-E003C7EFA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96752"/>
            <a:ext cx="6563072" cy="1900808"/>
          </a:xfrm>
        </p:spPr>
        <p:txBody>
          <a:bodyPr/>
          <a:lstStyle/>
          <a:p>
            <a:pPr algn="ctr" rtl="1"/>
            <a:r>
              <a:rPr lang="fa-IR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B Titr" panose="00000700000000000000" pitchFamily="2" charset="-78"/>
              </a:rPr>
              <a:t>دانشجویان ممتاز </a:t>
            </a:r>
          </a:p>
          <a:p>
            <a:pPr algn="ctr" rtl="1"/>
            <a:r>
              <a:rPr lang="fa-IR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B Titr" panose="00000700000000000000" pitchFamily="2" charset="-78"/>
              </a:rPr>
              <a:t>دانشکده فنی و کشاورزی نیشابور </a:t>
            </a:r>
          </a:p>
          <a:p>
            <a:pPr algn="ctr" rtl="1"/>
            <a:r>
              <a:rPr lang="fa-IR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B Titr" panose="00000700000000000000" pitchFamily="2" charset="-78"/>
              </a:rPr>
              <a:t>نیم سال دوم 1399-1398</a:t>
            </a:r>
          </a:p>
        </p:txBody>
      </p:sp>
    </p:spTree>
    <p:extLst>
      <p:ext uri="{BB962C8B-B14F-4D97-AF65-F5344CB8AC3E}">
        <p14:creationId xmlns:p14="http://schemas.microsoft.com/office/powerpoint/2010/main" val="4108834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6C4BDC-617D-4CCA-97B2-BDFBF6131D82}"/>
              </a:ext>
            </a:extLst>
          </p:cNvPr>
          <p:cNvSpPr/>
          <p:nvPr/>
        </p:nvSpPr>
        <p:spPr>
          <a:xfrm>
            <a:off x="711498" y="1916832"/>
            <a:ext cx="4462785" cy="30243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کامپيوتر </a:t>
            </a:r>
          </a:p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گرايش نرم افزار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5FDEF4-C1F0-4A0B-A336-D28C745C4D49}"/>
              </a:ext>
            </a:extLst>
          </p:cNvPr>
          <p:cNvSpPr/>
          <p:nvPr/>
        </p:nvSpPr>
        <p:spPr>
          <a:xfrm>
            <a:off x="711498" y="548680"/>
            <a:ext cx="2092762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آرین</a:t>
            </a: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گرامی </a:t>
            </a:r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4590A-0675-4F12-988D-9F0A596E830F}"/>
              </a:ext>
            </a:extLst>
          </p:cNvPr>
          <p:cNvSpPr txBox="1"/>
          <p:nvPr/>
        </p:nvSpPr>
        <p:spPr>
          <a:xfrm>
            <a:off x="2518930" y="4448920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17/95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A57A0A-2BF8-4E06-9B32-ED122F0B2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204864"/>
            <a:ext cx="3425548" cy="4523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30092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6C4BDC-617D-4CCA-97B2-BDFBF6131D82}"/>
              </a:ext>
            </a:extLst>
          </p:cNvPr>
          <p:cNvSpPr/>
          <p:nvPr/>
        </p:nvSpPr>
        <p:spPr>
          <a:xfrm>
            <a:off x="711498" y="1916832"/>
            <a:ext cx="4462785" cy="30243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مهندسي اجرايي عمران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5FDEF4-C1F0-4A0B-A336-D28C745C4D49}"/>
              </a:ext>
            </a:extLst>
          </p:cNvPr>
          <p:cNvSpPr/>
          <p:nvPr/>
        </p:nvSpPr>
        <p:spPr>
          <a:xfrm>
            <a:off x="711498" y="548680"/>
            <a:ext cx="2092762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مهرداد</a:t>
            </a: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موسوی </a:t>
            </a:r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4590A-0675-4F12-988D-9F0A596E830F}"/>
              </a:ext>
            </a:extLst>
          </p:cNvPr>
          <p:cNvSpPr txBox="1"/>
          <p:nvPr/>
        </p:nvSpPr>
        <p:spPr>
          <a:xfrm>
            <a:off x="2518930" y="4448920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17/58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F53854-538A-462F-9E7B-7229EFD92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620" y="2329872"/>
            <a:ext cx="3476190" cy="4238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62775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6C4BDC-617D-4CCA-97B2-BDFBF6131D82}"/>
              </a:ext>
            </a:extLst>
          </p:cNvPr>
          <p:cNvSpPr/>
          <p:nvPr/>
        </p:nvSpPr>
        <p:spPr>
          <a:xfrm>
            <a:off x="1813109" y="1916832"/>
            <a:ext cx="3211842" cy="30243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عمران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5FDEF4-C1F0-4A0B-A336-D28C745C4D49}"/>
              </a:ext>
            </a:extLst>
          </p:cNvPr>
          <p:cNvSpPr/>
          <p:nvPr/>
        </p:nvSpPr>
        <p:spPr>
          <a:xfrm>
            <a:off x="711498" y="548680"/>
            <a:ext cx="2092762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کمیل</a:t>
            </a: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علیزاده </a:t>
            </a:r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4590A-0675-4F12-988D-9F0A596E830F}"/>
              </a:ext>
            </a:extLst>
          </p:cNvPr>
          <p:cNvSpPr txBox="1"/>
          <p:nvPr/>
        </p:nvSpPr>
        <p:spPr>
          <a:xfrm>
            <a:off x="2518930" y="4448920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17/38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C82EBC-2C5D-40D3-B6E6-BD04A35CF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794" y="2276872"/>
            <a:ext cx="3211841" cy="4009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8302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6C4BDC-617D-4CCA-97B2-BDFBF6131D82}"/>
              </a:ext>
            </a:extLst>
          </p:cNvPr>
          <p:cNvSpPr/>
          <p:nvPr/>
        </p:nvSpPr>
        <p:spPr>
          <a:xfrm>
            <a:off x="1475656" y="1916832"/>
            <a:ext cx="3600400" cy="30243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عمران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5FDEF4-C1F0-4A0B-A336-D28C745C4D49}"/>
              </a:ext>
            </a:extLst>
          </p:cNvPr>
          <p:cNvSpPr/>
          <p:nvPr/>
        </p:nvSpPr>
        <p:spPr>
          <a:xfrm>
            <a:off x="711498" y="548680"/>
            <a:ext cx="2092762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محمد</a:t>
            </a: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حیدری </a:t>
            </a:r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4590A-0675-4F12-988D-9F0A596E830F}"/>
              </a:ext>
            </a:extLst>
          </p:cNvPr>
          <p:cNvSpPr txBox="1"/>
          <p:nvPr/>
        </p:nvSpPr>
        <p:spPr>
          <a:xfrm>
            <a:off x="2518930" y="4448920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17/18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C222D4-26A4-4123-81B2-F712219E2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214" y="2564904"/>
            <a:ext cx="2923809" cy="3780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91579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6C4BDC-617D-4CCA-97B2-BDFBF6131D82}"/>
              </a:ext>
            </a:extLst>
          </p:cNvPr>
          <p:cNvSpPr/>
          <p:nvPr/>
        </p:nvSpPr>
        <p:spPr>
          <a:xfrm>
            <a:off x="391992" y="1947804"/>
            <a:ext cx="4824536" cy="30243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مهندسي </a:t>
            </a:r>
          </a:p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تکنولوژي نرم افزار کامپيوتر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5FDEF4-C1F0-4A0B-A336-D28C745C4D49}"/>
              </a:ext>
            </a:extLst>
          </p:cNvPr>
          <p:cNvSpPr/>
          <p:nvPr/>
        </p:nvSpPr>
        <p:spPr>
          <a:xfrm>
            <a:off x="62702" y="398863"/>
            <a:ext cx="4572000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عباس</a:t>
            </a:r>
          </a:p>
          <a:p>
            <a:pPr algn="ctr" rtl="1"/>
            <a:r>
              <a:rPr lang="fa-I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حسن بیکی دشت بیاض </a:t>
            </a:r>
            <a:endParaRPr lang="fa-IR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4590A-0675-4F12-988D-9F0A596E830F}"/>
              </a:ext>
            </a:extLst>
          </p:cNvPr>
          <p:cNvSpPr txBox="1"/>
          <p:nvPr/>
        </p:nvSpPr>
        <p:spPr>
          <a:xfrm>
            <a:off x="2518930" y="4448920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B1470F-E996-4D57-9E84-EB6F51AED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167967"/>
            <a:ext cx="3247619" cy="45619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48847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6C4BDC-617D-4CCA-97B2-BDFBF6131D82}"/>
              </a:ext>
            </a:extLst>
          </p:cNvPr>
          <p:cNvSpPr/>
          <p:nvPr/>
        </p:nvSpPr>
        <p:spPr>
          <a:xfrm>
            <a:off x="391992" y="1947804"/>
            <a:ext cx="4824536" cy="30243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 </a:t>
            </a:r>
          </a:p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الکتروتکینیک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5FDEF4-C1F0-4A0B-A336-D28C745C4D49}"/>
              </a:ext>
            </a:extLst>
          </p:cNvPr>
          <p:cNvSpPr/>
          <p:nvPr/>
        </p:nvSpPr>
        <p:spPr>
          <a:xfrm>
            <a:off x="755576" y="581078"/>
            <a:ext cx="1915340" cy="17960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علیرضا</a:t>
            </a: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رضایی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4590A-0675-4F12-988D-9F0A596E830F}"/>
              </a:ext>
            </a:extLst>
          </p:cNvPr>
          <p:cNvSpPr txBox="1"/>
          <p:nvPr/>
        </p:nvSpPr>
        <p:spPr>
          <a:xfrm>
            <a:off x="2518930" y="4448920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4DA3EF-10C6-45A1-92E4-B2DCEFEEC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952" y="2272729"/>
            <a:ext cx="3114286" cy="4352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1AE113F-2CD6-49A1-A835-E8F232E6F0A1}"/>
              </a:ext>
            </a:extLst>
          </p:cNvPr>
          <p:cNvSpPr/>
          <p:nvPr/>
        </p:nvSpPr>
        <p:spPr>
          <a:xfrm>
            <a:off x="391992" y="1979750"/>
            <a:ext cx="4824536" cy="30243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 </a:t>
            </a:r>
          </a:p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الکتروتکینیک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35DAE2-6872-451F-A03E-FD14590904F2}"/>
              </a:ext>
            </a:extLst>
          </p:cNvPr>
          <p:cNvSpPr/>
          <p:nvPr/>
        </p:nvSpPr>
        <p:spPr>
          <a:xfrm>
            <a:off x="755576" y="613024"/>
            <a:ext cx="1915340" cy="17960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علیرضا</a:t>
            </a: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رضایی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A5C4C7-E75A-42EA-9BF0-8959A7F3096B}"/>
              </a:ext>
            </a:extLst>
          </p:cNvPr>
          <p:cNvSpPr txBox="1"/>
          <p:nvPr/>
        </p:nvSpPr>
        <p:spPr>
          <a:xfrm>
            <a:off x="2518930" y="4480866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876641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6C4BDC-617D-4CCA-97B2-BDFBF6131D82}"/>
              </a:ext>
            </a:extLst>
          </p:cNvPr>
          <p:cNvSpPr/>
          <p:nvPr/>
        </p:nvSpPr>
        <p:spPr>
          <a:xfrm>
            <a:off x="391992" y="1947804"/>
            <a:ext cx="4824536" cy="30243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 </a:t>
            </a:r>
          </a:p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مكانيك خودرو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5FDEF4-C1F0-4A0B-A336-D28C745C4D49}"/>
              </a:ext>
            </a:extLst>
          </p:cNvPr>
          <p:cNvSpPr/>
          <p:nvPr/>
        </p:nvSpPr>
        <p:spPr>
          <a:xfrm>
            <a:off x="0" y="504277"/>
            <a:ext cx="3131840" cy="17960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سیدعلیرضا</a:t>
            </a: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عطایی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4590A-0675-4F12-988D-9F0A596E830F}"/>
              </a:ext>
            </a:extLst>
          </p:cNvPr>
          <p:cNvSpPr txBox="1"/>
          <p:nvPr/>
        </p:nvSpPr>
        <p:spPr>
          <a:xfrm>
            <a:off x="2518930" y="4448920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17/44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3E3445-94BC-4C38-B175-BC3F23927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151" y="1993536"/>
            <a:ext cx="3342857" cy="4542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81186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6C4BDC-617D-4CCA-97B2-BDFBF6131D82}"/>
              </a:ext>
            </a:extLst>
          </p:cNvPr>
          <p:cNvSpPr/>
          <p:nvPr/>
        </p:nvSpPr>
        <p:spPr>
          <a:xfrm>
            <a:off x="391992" y="1947804"/>
            <a:ext cx="4824536" cy="30243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 </a:t>
            </a:r>
          </a:p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مهندسي تکنولوژي مکانيک خودرو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5FDEF4-C1F0-4A0B-A336-D28C745C4D49}"/>
              </a:ext>
            </a:extLst>
          </p:cNvPr>
          <p:cNvSpPr/>
          <p:nvPr/>
        </p:nvSpPr>
        <p:spPr>
          <a:xfrm>
            <a:off x="0" y="581078"/>
            <a:ext cx="3131840" cy="17960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محمدرضا</a:t>
            </a: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معاشری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4590A-0675-4F12-988D-9F0A596E830F}"/>
              </a:ext>
            </a:extLst>
          </p:cNvPr>
          <p:cNvSpPr txBox="1"/>
          <p:nvPr/>
        </p:nvSpPr>
        <p:spPr>
          <a:xfrm>
            <a:off x="2518930" y="4448920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18/67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DC4EB0-AED3-410A-807B-C655B564A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778" y="2282253"/>
            <a:ext cx="3502123" cy="4333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71249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6C4BDC-617D-4CCA-97B2-BDFBF6131D82}"/>
              </a:ext>
            </a:extLst>
          </p:cNvPr>
          <p:cNvSpPr/>
          <p:nvPr/>
        </p:nvSpPr>
        <p:spPr>
          <a:xfrm>
            <a:off x="391992" y="1947804"/>
            <a:ext cx="4824536" cy="30243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 </a:t>
            </a:r>
          </a:p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مهندسي تکنولوژي مکانيک خودرو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5FDEF4-C1F0-4A0B-A336-D28C745C4D49}"/>
              </a:ext>
            </a:extLst>
          </p:cNvPr>
          <p:cNvSpPr/>
          <p:nvPr/>
        </p:nvSpPr>
        <p:spPr>
          <a:xfrm>
            <a:off x="0" y="581078"/>
            <a:ext cx="3131840" cy="17960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محمدرضا</a:t>
            </a: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آذری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4590A-0675-4F12-988D-9F0A596E830F}"/>
              </a:ext>
            </a:extLst>
          </p:cNvPr>
          <p:cNvSpPr txBox="1"/>
          <p:nvPr/>
        </p:nvSpPr>
        <p:spPr>
          <a:xfrm>
            <a:off x="2518930" y="4448920"/>
            <a:ext cx="1800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17/18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3198EA-E3CC-4841-8AF7-6FFF6B154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318" y="1947804"/>
            <a:ext cx="3419048" cy="46380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9239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6C4BDC-617D-4CCA-97B2-BDFBF6131D82}"/>
              </a:ext>
            </a:extLst>
          </p:cNvPr>
          <p:cNvSpPr/>
          <p:nvPr/>
        </p:nvSpPr>
        <p:spPr>
          <a:xfrm>
            <a:off x="1547664" y="1700808"/>
            <a:ext cx="3672408" cy="30243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مهندسي</a:t>
            </a:r>
          </a:p>
          <a:p>
            <a:pPr algn="ctr"/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 توليدات دامي</a:t>
            </a:r>
            <a:r>
              <a:rPr lang="fa-IR" sz="1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71198"/>
            <a:ext cx="3495432" cy="3838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55FDEF4-C1F0-4A0B-A336-D28C745C4D49}"/>
              </a:ext>
            </a:extLst>
          </p:cNvPr>
          <p:cNvSpPr/>
          <p:nvPr/>
        </p:nvSpPr>
        <p:spPr>
          <a:xfrm>
            <a:off x="683568" y="548680"/>
            <a:ext cx="2016224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B Titr" panose="00000700000000000000" pitchFamily="2" charset="-78"/>
            </a:endParaRP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مهران </a:t>
            </a: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یگانگی </a:t>
            </a:r>
          </a:p>
          <a:p>
            <a:pPr algn="ctr" rtl="1"/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5722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6C4BDC-617D-4CCA-97B2-BDFBF6131D82}"/>
              </a:ext>
            </a:extLst>
          </p:cNvPr>
          <p:cNvSpPr/>
          <p:nvPr/>
        </p:nvSpPr>
        <p:spPr>
          <a:xfrm>
            <a:off x="1403648" y="1916832"/>
            <a:ext cx="3960440" cy="30243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مهندسي </a:t>
            </a:r>
          </a:p>
          <a:p>
            <a:pPr algn="ctr"/>
            <a:r>
              <a:rPr lang="fa-I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علوم و صنايع غذايي</a:t>
            </a:r>
            <a:endParaRPr lang="fa-IR" sz="1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5FDEF4-C1F0-4A0B-A336-D28C745C4D49}"/>
              </a:ext>
            </a:extLst>
          </p:cNvPr>
          <p:cNvSpPr/>
          <p:nvPr/>
        </p:nvSpPr>
        <p:spPr>
          <a:xfrm>
            <a:off x="428496" y="404664"/>
            <a:ext cx="2631336" cy="21602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B Titr" panose="00000700000000000000" pitchFamily="2" charset="-78"/>
            </a:endParaRP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وحید </a:t>
            </a: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حسن زاده طرقي </a:t>
            </a:r>
          </a:p>
          <a:p>
            <a:pPr algn="ctr" rtl="1"/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96" y="2420888"/>
            <a:ext cx="3096344" cy="4025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69054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6C4BDC-617D-4CCA-97B2-BDFBF6131D82}"/>
              </a:ext>
            </a:extLst>
          </p:cNvPr>
          <p:cNvSpPr/>
          <p:nvPr/>
        </p:nvSpPr>
        <p:spPr>
          <a:xfrm>
            <a:off x="1403648" y="1916832"/>
            <a:ext cx="3960440" cy="30243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صنايع غذايي</a:t>
            </a:r>
            <a:endParaRPr lang="fa-IR" sz="1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5FDEF4-C1F0-4A0B-A336-D28C745C4D49}"/>
              </a:ext>
            </a:extLst>
          </p:cNvPr>
          <p:cNvSpPr/>
          <p:nvPr/>
        </p:nvSpPr>
        <p:spPr>
          <a:xfrm>
            <a:off x="428496" y="404664"/>
            <a:ext cx="2631336" cy="21602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B Titr" panose="00000700000000000000" pitchFamily="2" charset="-78"/>
            </a:endParaRP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مهران </a:t>
            </a: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حدادی </a:t>
            </a:r>
          </a:p>
          <a:p>
            <a:pPr algn="ctr" rtl="1"/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599" y="2420897"/>
            <a:ext cx="3240359" cy="4032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3975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6C4BDC-617D-4CCA-97B2-BDFBF6131D82}"/>
              </a:ext>
            </a:extLst>
          </p:cNvPr>
          <p:cNvSpPr/>
          <p:nvPr/>
        </p:nvSpPr>
        <p:spPr>
          <a:xfrm>
            <a:off x="1403648" y="1916832"/>
            <a:ext cx="3744416" cy="30243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فناوری </a:t>
            </a:r>
          </a:p>
          <a:p>
            <a:pPr algn="ctr"/>
            <a:r>
              <a:rPr lang="fa-I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پرورش دام </a:t>
            </a:r>
            <a:endParaRPr lang="fa-IR" sz="1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5FDEF4-C1F0-4A0B-A336-D28C745C4D49}"/>
              </a:ext>
            </a:extLst>
          </p:cNvPr>
          <p:cNvSpPr/>
          <p:nvPr/>
        </p:nvSpPr>
        <p:spPr>
          <a:xfrm>
            <a:off x="179512" y="476672"/>
            <a:ext cx="4079398" cy="21602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B Titr" panose="00000700000000000000" pitchFamily="2" charset="-78"/>
            </a:endParaRP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علی </a:t>
            </a: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رضائي قاسم آباد </a:t>
            </a:r>
          </a:p>
          <a:p>
            <a:pPr algn="ctr" rtl="1"/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92896"/>
            <a:ext cx="3253789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3677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6C4BDC-617D-4CCA-97B2-BDFBF6131D82}"/>
              </a:ext>
            </a:extLst>
          </p:cNvPr>
          <p:cNvSpPr/>
          <p:nvPr/>
        </p:nvSpPr>
        <p:spPr>
          <a:xfrm>
            <a:off x="1187624" y="1916832"/>
            <a:ext cx="3994356" cy="30243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مهندسي</a:t>
            </a:r>
          </a:p>
          <a:p>
            <a:pPr algn="ctr"/>
            <a:r>
              <a:rPr lang="fa-I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توليدات گياهي</a:t>
            </a:r>
            <a:endParaRPr lang="fa-IR" sz="1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5FDEF4-C1F0-4A0B-A336-D28C745C4D49}"/>
              </a:ext>
            </a:extLst>
          </p:cNvPr>
          <p:cNvSpPr/>
          <p:nvPr/>
        </p:nvSpPr>
        <p:spPr>
          <a:xfrm>
            <a:off x="683568" y="404664"/>
            <a:ext cx="2135182" cy="21602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B Titr" panose="00000700000000000000" pitchFamily="2" charset="-78"/>
            </a:endParaRP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حسین</a:t>
            </a:r>
          </a:p>
          <a:p>
            <a:pPr algn="ctr" rtl="1"/>
            <a:r>
              <a:rPr lang="fa-IR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حسن پور </a:t>
            </a:r>
          </a:p>
          <a:p>
            <a:pPr algn="ctr" rtl="1"/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2564904"/>
            <a:ext cx="3778332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5419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6C4BDC-617D-4CCA-97B2-BDFBF6131D82}"/>
              </a:ext>
            </a:extLst>
          </p:cNvPr>
          <p:cNvSpPr/>
          <p:nvPr/>
        </p:nvSpPr>
        <p:spPr>
          <a:xfrm>
            <a:off x="1187624" y="1916832"/>
            <a:ext cx="3958729" cy="30243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صنايع غذايي</a:t>
            </a:r>
            <a:endParaRPr lang="fa-IR" sz="1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5FDEF4-C1F0-4A0B-A336-D28C745C4D49}"/>
              </a:ext>
            </a:extLst>
          </p:cNvPr>
          <p:cNvSpPr/>
          <p:nvPr/>
        </p:nvSpPr>
        <p:spPr>
          <a:xfrm>
            <a:off x="683568" y="404664"/>
            <a:ext cx="2135182" cy="21602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B Titr" panose="00000700000000000000" pitchFamily="2" charset="-78"/>
            </a:endParaRP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عارف</a:t>
            </a:r>
          </a:p>
          <a:p>
            <a:pPr algn="ctr" rtl="1"/>
            <a:r>
              <a:rPr lang="fa-IR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با تقوا</a:t>
            </a:r>
          </a:p>
          <a:p>
            <a:pPr algn="ctr" rtl="1"/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44788"/>
            <a:ext cx="3742705" cy="4574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10265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6C4BDC-617D-4CCA-97B2-BDFBF6131D82}"/>
              </a:ext>
            </a:extLst>
          </p:cNvPr>
          <p:cNvSpPr/>
          <p:nvPr/>
        </p:nvSpPr>
        <p:spPr>
          <a:xfrm>
            <a:off x="1403648" y="1916832"/>
            <a:ext cx="3610694" cy="302433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فناوري </a:t>
            </a:r>
          </a:p>
          <a:p>
            <a:pPr algn="ctr"/>
            <a:r>
              <a:rPr lang="fa-I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پرورش دام</a:t>
            </a:r>
            <a:endParaRPr lang="fa-IR" sz="1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5FDEF4-C1F0-4A0B-A336-D28C745C4D49}"/>
              </a:ext>
            </a:extLst>
          </p:cNvPr>
          <p:cNvSpPr/>
          <p:nvPr/>
        </p:nvSpPr>
        <p:spPr>
          <a:xfrm>
            <a:off x="683568" y="404664"/>
            <a:ext cx="2135182" cy="21602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B Titr" panose="00000700000000000000" pitchFamily="2" charset="-78"/>
            </a:endParaRPr>
          </a:p>
          <a:p>
            <a:pPr algn="ctr" rtl="1"/>
            <a:r>
              <a:rPr lang="fa-IR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کیوان </a:t>
            </a:r>
          </a:p>
          <a:p>
            <a:pPr algn="ctr" rtl="1"/>
            <a:r>
              <a:rPr lang="fa-IR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خطیبی</a:t>
            </a:r>
          </a:p>
          <a:p>
            <a:pPr algn="ctr" rtl="1"/>
            <a:endParaRPr lang="fa-IR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59159"/>
            <a:ext cx="3610694" cy="4094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34787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9ea72b59abdce8127586a672bee636189905e8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202</Words>
  <Application>Microsoft Office PowerPoint</Application>
  <PresentationFormat>On-screen Show (4:3)</PresentationFormat>
  <Paragraphs>135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맑은 고딕</vt:lpstr>
      <vt:lpstr>Arial</vt:lpstr>
      <vt:lpstr>Calibri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pourkian1</cp:lastModifiedBy>
  <cp:revision>41</cp:revision>
  <dcterms:created xsi:type="dcterms:W3CDTF">2014-04-01T16:35:38Z</dcterms:created>
  <dcterms:modified xsi:type="dcterms:W3CDTF">2020-12-13T05:41:19Z</dcterms:modified>
</cp:coreProperties>
</file>